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7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FD41-0C92-4BB6-B576-FA28C29C9FC9}" type="datetimeFigureOut">
              <a:rPr lang="es-CO" smtClean="0"/>
              <a:t>24/09/2013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D74F-78F5-4846-8E59-240FDD5C01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0701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FD41-0C92-4BB6-B576-FA28C29C9FC9}" type="datetimeFigureOut">
              <a:rPr lang="es-CO" smtClean="0"/>
              <a:t>24/09/2013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D74F-78F5-4846-8E59-240FDD5C01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9831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FD41-0C92-4BB6-B576-FA28C29C9FC9}" type="datetimeFigureOut">
              <a:rPr lang="es-CO" smtClean="0"/>
              <a:t>24/09/2013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D74F-78F5-4846-8E59-240FDD5C01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524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FD41-0C92-4BB6-B576-FA28C29C9FC9}" type="datetimeFigureOut">
              <a:rPr lang="es-CO" smtClean="0"/>
              <a:t>24/09/2013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D74F-78F5-4846-8E59-240FDD5C01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558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FD41-0C92-4BB6-B576-FA28C29C9FC9}" type="datetimeFigureOut">
              <a:rPr lang="es-CO" smtClean="0"/>
              <a:t>24/09/2013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D74F-78F5-4846-8E59-240FDD5C01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07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FD41-0C92-4BB6-B576-FA28C29C9FC9}" type="datetimeFigureOut">
              <a:rPr lang="es-CO" smtClean="0"/>
              <a:t>24/09/2013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D74F-78F5-4846-8E59-240FDD5C01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1314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FD41-0C92-4BB6-B576-FA28C29C9FC9}" type="datetimeFigureOut">
              <a:rPr lang="es-CO" smtClean="0"/>
              <a:t>24/09/2013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D74F-78F5-4846-8E59-240FDD5C01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0701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FD41-0C92-4BB6-B576-FA28C29C9FC9}" type="datetimeFigureOut">
              <a:rPr lang="es-CO" smtClean="0"/>
              <a:t>24/09/2013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D74F-78F5-4846-8E59-240FDD5C01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3807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FD41-0C92-4BB6-B576-FA28C29C9FC9}" type="datetimeFigureOut">
              <a:rPr lang="es-CO" smtClean="0"/>
              <a:t>24/09/2013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D74F-78F5-4846-8E59-240FDD5C01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0134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FD41-0C92-4BB6-B576-FA28C29C9FC9}" type="datetimeFigureOut">
              <a:rPr lang="es-CO" smtClean="0"/>
              <a:t>24/09/2013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D74F-78F5-4846-8E59-240FDD5C01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771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FD41-0C92-4BB6-B576-FA28C29C9FC9}" type="datetimeFigureOut">
              <a:rPr lang="es-CO" smtClean="0"/>
              <a:t>24/09/2013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D74F-78F5-4846-8E59-240FDD5C01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314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8FD41-0C92-4BB6-B576-FA28C29C9FC9}" type="datetimeFigureOut">
              <a:rPr lang="es-CO" smtClean="0"/>
              <a:t>24/09/2013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6D74F-78F5-4846-8E59-240FDD5C01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6874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49oByllq5j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347864" y="404664"/>
            <a:ext cx="20890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MENU</a:t>
            </a:r>
            <a:endParaRPr lang="es-CO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4 CuadroTexto">
            <a:hlinkClick r:id="rId2" action="ppaction://hlinksldjump"/>
          </p:cNvPr>
          <p:cNvSpPr txBox="1"/>
          <p:nvPr/>
        </p:nvSpPr>
        <p:spPr>
          <a:xfrm>
            <a:off x="755576" y="20608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AMOR Y AMISTAD</a:t>
            </a:r>
            <a:endParaRPr lang="es-CO" dirty="0"/>
          </a:p>
        </p:txBody>
      </p:sp>
      <p:sp>
        <p:nvSpPr>
          <p:cNvPr id="8" name="7 CuadroTexto"/>
          <p:cNvSpPr txBox="1"/>
          <p:nvPr/>
        </p:nvSpPr>
        <p:spPr>
          <a:xfrm>
            <a:off x="781975" y="258495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AMOR</a:t>
            </a:r>
            <a:endParaRPr lang="es-CO" dirty="0"/>
          </a:p>
        </p:txBody>
      </p:sp>
      <p:sp>
        <p:nvSpPr>
          <p:cNvPr id="9" name="8 CuadroTexto">
            <a:hlinkClick r:id="rId3" action="ppaction://hlinksldjump"/>
          </p:cNvPr>
          <p:cNvSpPr txBox="1"/>
          <p:nvPr/>
        </p:nvSpPr>
        <p:spPr>
          <a:xfrm>
            <a:off x="909111" y="3080450"/>
            <a:ext cx="777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hlinkClick r:id="rId3" action="ppaction://hlinksldjump"/>
              </a:rPr>
              <a:t>VIDEO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396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91680" y="404664"/>
            <a:ext cx="5416612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AMOR Y AMISTAD</a:t>
            </a:r>
            <a:endParaRPr lang="es-ES" sz="5400" b="1" cap="none" spc="0" dirty="0">
              <a:ln w="1905"/>
              <a:solidFill>
                <a:schemeClr val="tx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-65406" y="2780928"/>
            <a:ext cx="41764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Algerian" pitchFamily="82" charset="0"/>
                <a:cs typeface="Arial" pitchFamily="34" charset="0"/>
              </a:rPr>
              <a:t>Sentimientos y valores que mueven el mundo y que atraves de la historia continúan vigentes </a:t>
            </a:r>
            <a:endParaRPr lang="es-CO" sz="2400" dirty="0">
              <a:latin typeface="Algerian" pitchFamily="82" charset="0"/>
              <a:cs typeface="Arial" pitchFamily="34" charset="0"/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986" y="2404338"/>
            <a:ext cx="4204462" cy="3976990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395536" y="6381328"/>
            <a:ext cx="3019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Regresar al </a:t>
            </a:r>
            <a:r>
              <a:rPr lang="es-CO" dirty="0" err="1" smtClean="0"/>
              <a:t>menu</a:t>
            </a:r>
            <a:r>
              <a:rPr lang="es-CO" dirty="0" err="1" smtClean="0">
                <a:hlinkClick r:id="rId3" action="ppaction://hlinksldjump"/>
              </a:rPr>
              <a:t>Diapositiva</a:t>
            </a:r>
            <a:r>
              <a:rPr lang="es-CO" dirty="0" smtClean="0">
                <a:hlinkClick r:id="rId3" action="ppaction://hlinksldjump"/>
              </a:rPr>
              <a:t> 1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3604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548680"/>
            <a:ext cx="4536504" cy="5616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800" dirty="0" smtClean="0">
                <a:latin typeface="Agency FB" pitchFamily="34" charset="0"/>
              </a:rPr>
              <a:t>TE </a:t>
            </a:r>
          </a:p>
          <a:p>
            <a:r>
              <a:rPr lang="es-CO" sz="8800" dirty="0" smtClean="0">
                <a:latin typeface="Agency FB" pitchFamily="34" charset="0"/>
              </a:rPr>
              <a:t>AMARE </a:t>
            </a:r>
          </a:p>
          <a:p>
            <a:r>
              <a:rPr lang="es-CO" sz="8800" dirty="0" smtClean="0">
                <a:latin typeface="Agency FB" pitchFamily="34" charset="0"/>
              </a:rPr>
              <a:t>POR SIEMPRE…</a:t>
            </a:r>
            <a:endParaRPr lang="es-CO" sz="8800" dirty="0"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02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>
                <a:hlinkClick r:id="rId2"/>
              </a:rPr>
              <a:t>http://www.youtube.com/watch?v=49oByllq5jg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0940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36</Words>
  <Application>Microsoft Office PowerPoint</Application>
  <PresentationFormat>Presentación en pantalla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505-03</dc:creator>
  <cp:lastModifiedBy>pc 34</cp:lastModifiedBy>
  <cp:revision>11</cp:revision>
  <dcterms:created xsi:type="dcterms:W3CDTF">2013-09-14T11:54:42Z</dcterms:created>
  <dcterms:modified xsi:type="dcterms:W3CDTF">2013-09-25T02:15:49Z</dcterms:modified>
</cp:coreProperties>
</file>